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1FB"/>
    <a:srgbClr val="BFD4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846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B63-7090-4E78-BDAE-6678E44B339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EED2-3A4F-48A1-8235-DEDB66D2B3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585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B63-7090-4E78-BDAE-6678E44B339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EED2-3A4F-48A1-8235-DEDB66D2B3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914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B63-7090-4E78-BDAE-6678E44B339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EED2-3A4F-48A1-8235-DEDB66D2B3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5108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B63-7090-4E78-BDAE-6678E44B339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EED2-3A4F-48A1-8235-DEDB66D2B3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249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B63-7090-4E78-BDAE-6678E44B339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EED2-3A4F-48A1-8235-DEDB66D2B3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982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B63-7090-4E78-BDAE-6678E44B339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EED2-3A4F-48A1-8235-DEDB66D2B3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257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B63-7090-4E78-BDAE-6678E44B339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EED2-3A4F-48A1-8235-DEDB66D2B3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9942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B63-7090-4E78-BDAE-6678E44B339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EED2-3A4F-48A1-8235-DEDB66D2B3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3438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B63-7090-4E78-BDAE-6678E44B339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EED2-3A4F-48A1-8235-DEDB66D2B3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4584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B63-7090-4E78-BDAE-6678E44B339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EED2-3A4F-48A1-8235-DEDB66D2B3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6723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B63-7090-4E78-BDAE-6678E44B339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EED2-3A4F-48A1-8235-DEDB66D2B3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3628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B4B63-7090-4E78-BDAE-6678E44B339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DEED2-3A4F-48A1-8235-DEDB66D2B3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495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37624"/>
            <a:ext cx="9144000" cy="3336544"/>
          </a:xfrm>
          <a:prstGeom prst="rect">
            <a:avLst/>
          </a:prstGeom>
          <a:gradFill>
            <a:gsLst>
              <a:gs pos="98000">
                <a:srgbClr val="F3F8FD"/>
              </a:gs>
              <a:gs pos="6000">
                <a:srgbClr val="E7F1FB"/>
              </a:gs>
              <a:gs pos="0">
                <a:schemeClr val="bg1"/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2082572" y="4774168"/>
            <a:ext cx="476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9 - 11 April 2025, Antibes Juan-les-Pins  (France)</a:t>
            </a:r>
          </a:p>
        </p:txBody>
      </p:sp>
      <p:sp>
        <p:nvSpPr>
          <p:cNvPr id="9" name="TextBox 3"/>
          <p:cNvSpPr txBox="1"/>
          <p:nvPr/>
        </p:nvSpPr>
        <p:spPr>
          <a:xfrm>
            <a:off x="324560" y="1680007"/>
            <a:ext cx="8424936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dirty="0">
                <a:solidFill>
                  <a:srgbClr val="DC291E"/>
                </a:solidFill>
                <a:latin typeface="Helvetica Neue Black Condensed"/>
                <a:cs typeface="Helvetica Neue Black Condensed"/>
              </a:rPr>
              <a:t>Quiet Bladeless Fan: Revolution or Scam?</a:t>
            </a:r>
          </a:p>
        </p:txBody>
      </p:sp>
      <p:sp>
        <p:nvSpPr>
          <p:cNvPr id="2" name="ZoneTexte 1"/>
          <p:cNvSpPr txBox="1"/>
          <p:nvPr/>
        </p:nvSpPr>
        <p:spPr>
          <a:xfrm rot="20821284">
            <a:off x="5692954" y="2485178"/>
            <a:ext cx="3096344" cy="175432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for the sake of consistency, please strictly respect the formalism of this page</a:t>
            </a:r>
          </a:p>
          <a:p>
            <a:endParaRPr lang="fr-FR" b="1" dirty="0"/>
          </a:p>
          <a:p>
            <a:r>
              <a:rPr lang="fr-FR" b="1" dirty="0"/>
              <a:t>Next slides are free …</a:t>
            </a:r>
          </a:p>
          <a:p>
            <a:r>
              <a:rPr lang="fr-FR" i="1" dirty="0"/>
              <a:t>(</a:t>
            </a:r>
            <a:r>
              <a:rPr lang="fr-FR" i="1" dirty="0" err="1"/>
              <a:t>remove</a:t>
            </a:r>
            <a:r>
              <a:rPr lang="fr-FR" i="1" dirty="0"/>
              <a:t> </a:t>
            </a:r>
            <a:r>
              <a:rPr lang="fr-FR" i="1" dirty="0" err="1"/>
              <a:t>after</a:t>
            </a:r>
            <a:r>
              <a:rPr lang="fr-FR" i="1" dirty="0"/>
              <a:t> </a:t>
            </a:r>
            <a:r>
              <a:rPr lang="fr-FR" i="1" dirty="0" err="1"/>
              <a:t>reading</a:t>
            </a:r>
            <a:r>
              <a:rPr lang="fr-FR" i="1" dirty="0"/>
              <a:t>)</a:t>
            </a:r>
          </a:p>
        </p:txBody>
      </p:sp>
      <p:pic>
        <p:nvPicPr>
          <p:cNvPr id="7" name="Image 6" descr="Une image contenant Graphique, logo, graphisme, croquis&#10;&#10;Description générée automatiquement">
            <a:extLst>
              <a:ext uri="{FF2B5EF4-FFF2-40B4-BE49-F238E27FC236}">
                <a16:creationId xmlns:a16="http://schemas.microsoft.com/office/drawing/2014/main" id="{E7E4C68D-CDF6-76A0-0E2B-6C11A34673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729"/>
            <a:ext cx="3602303" cy="1430687"/>
          </a:xfrm>
          <a:prstGeom prst="rect">
            <a:avLst/>
          </a:prstGeom>
        </p:spPr>
      </p:pic>
      <p:pic>
        <p:nvPicPr>
          <p:cNvPr id="5" name="Image 4" descr="Une image contenant texte, logo, Police, Graphique&#10;&#10;Description générée automatiquement">
            <a:extLst>
              <a:ext uri="{FF2B5EF4-FFF2-40B4-BE49-F238E27FC236}">
                <a16:creationId xmlns:a16="http://schemas.microsoft.com/office/drawing/2014/main" id="{04BCE512-93E1-225C-B64E-E6495368C2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776" y="905271"/>
            <a:ext cx="1691680" cy="215282"/>
          </a:xfrm>
          <a:prstGeom prst="rect">
            <a:avLst/>
          </a:prstGeom>
        </p:spPr>
      </p:pic>
      <p:pic>
        <p:nvPicPr>
          <p:cNvPr id="14" name="Image 13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24073025-F93F-F1DC-6B8A-43863958F48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19" b="13772"/>
          <a:stretch/>
        </p:blipFill>
        <p:spPr>
          <a:xfrm>
            <a:off x="6732240" y="74303"/>
            <a:ext cx="2000531" cy="656358"/>
          </a:xfrm>
          <a:prstGeom prst="rect">
            <a:avLst/>
          </a:prstGeom>
        </p:spPr>
      </p:pic>
      <p:sp>
        <p:nvSpPr>
          <p:cNvPr id="16" name="TextBox 3">
            <a:extLst>
              <a:ext uri="{FF2B5EF4-FFF2-40B4-BE49-F238E27FC236}">
                <a16:creationId xmlns:a16="http://schemas.microsoft.com/office/drawing/2014/main" id="{9A1E82F6-5D30-260D-2E30-84D329DC0E4D}"/>
              </a:ext>
            </a:extLst>
          </p:cNvPr>
          <p:cNvSpPr txBox="1"/>
          <p:nvPr/>
        </p:nvSpPr>
        <p:spPr>
          <a:xfrm>
            <a:off x="323528" y="3158964"/>
            <a:ext cx="4572508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u="sng" dirty="0">
                <a:solidFill>
                  <a:srgbClr val="51443F"/>
                </a:solidFill>
                <a:latin typeface="Helvetica Neue Bold Condensed"/>
                <a:cs typeface="Helvetica Neue Bold Condensed"/>
              </a:rPr>
              <a:t>François BESSAC</a:t>
            </a:r>
            <a:r>
              <a:rPr lang="en-US" sz="2400" dirty="0">
                <a:solidFill>
                  <a:srgbClr val="51443F"/>
                </a:solidFill>
                <a:latin typeface="Helvetica Neue Bold Condensed"/>
                <a:cs typeface="Helvetica Neue Bold Condensed"/>
              </a:rPr>
              <a:t> - </a:t>
            </a:r>
            <a:r>
              <a:rPr lang="en-US" sz="2000" b="1" dirty="0">
                <a:solidFill>
                  <a:srgbClr val="51443F"/>
                </a:solidFill>
                <a:latin typeface="Helvetica Neue Bold Condensed"/>
                <a:cs typeface="Helvetica Neue Bold Condensed"/>
              </a:rPr>
              <a:t>CETIAT</a:t>
            </a:r>
            <a:endParaRPr lang="en-US" sz="2400" b="1" dirty="0">
              <a:solidFill>
                <a:srgbClr val="51443F"/>
              </a:solidFill>
              <a:latin typeface="Helvetica Neue Bold Condensed"/>
              <a:cs typeface="Helvetica Neue Bold Condensed"/>
            </a:endParaRPr>
          </a:p>
          <a:p>
            <a:r>
              <a:rPr lang="en-US" sz="2400" dirty="0">
                <a:solidFill>
                  <a:srgbClr val="51443F"/>
                </a:solidFill>
                <a:latin typeface="Helvetica Neue Bold Condensed"/>
                <a:cs typeface="Helvetica Neue Bold Condensed"/>
              </a:rPr>
              <a:t>Michel BESOMBES - </a:t>
            </a:r>
            <a:r>
              <a:rPr lang="en-US" sz="2000" b="1" dirty="0">
                <a:solidFill>
                  <a:srgbClr val="51443F"/>
                </a:solidFill>
                <a:latin typeface="Helvetica Neue Bold Condensed"/>
                <a:cs typeface="Helvetica Neue Bold Condensed"/>
              </a:rPr>
              <a:t>CETIM</a:t>
            </a:r>
            <a:endParaRPr lang="en-US" sz="2400" b="1" dirty="0">
              <a:solidFill>
                <a:srgbClr val="51443F"/>
              </a:solidFill>
              <a:latin typeface="Helvetica Neue Bold Condensed"/>
              <a:cs typeface="Helvetica Neue Bold Condensed"/>
            </a:endParaRPr>
          </a:p>
          <a:p>
            <a:r>
              <a:rPr lang="en-US" sz="2400" dirty="0">
                <a:solidFill>
                  <a:srgbClr val="51443F"/>
                </a:solidFill>
                <a:latin typeface="Helvetica Neue Bold Condensed"/>
                <a:cs typeface="Helvetica Neue Bold Condensed"/>
              </a:rPr>
              <a:t>Ossian KAGHAD - </a:t>
            </a:r>
            <a:r>
              <a:rPr lang="en-US" sz="2000" b="1" dirty="0">
                <a:solidFill>
                  <a:srgbClr val="51443F"/>
                </a:solidFill>
                <a:latin typeface="Helvetica Neue Bold Condensed"/>
                <a:cs typeface="Helvetica Neue Bold Condensed"/>
              </a:rPr>
              <a:t>CETIAT</a:t>
            </a:r>
            <a:endParaRPr lang="en-US" sz="2400" b="1" dirty="0">
              <a:solidFill>
                <a:srgbClr val="51443F"/>
              </a:solidFill>
              <a:latin typeface="Helvetica Neue Bold Condensed"/>
              <a:cs typeface="Helvetica Neue Bold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4199792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Instructions for </a:t>
            </a:r>
            <a:r>
              <a:rPr lang="fr-FR" dirty="0" err="1"/>
              <a:t>presenters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16505"/>
          </a:xfrm>
        </p:spPr>
        <p:txBody>
          <a:bodyPr>
            <a:normAutofit fontScale="70000" lnSpcReduction="20000"/>
          </a:bodyPr>
          <a:lstStyle/>
          <a:p>
            <a:r>
              <a:rPr lang="fr-FR" dirty="0" err="1"/>
              <a:t>After</a:t>
            </a:r>
            <a:r>
              <a:rPr lang="fr-FR" dirty="0"/>
              <a:t> the front page, </a:t>
            </a:r>
            <a:r>
              <a:rPr lang="fr-FR" dirty="0" err="1"/>
              <a:t>formalism</a:t>
            </a:r>
            <a:r>
              <a:rPr lang="fr-FR" dirty="0"/>
              <a:t> for the slides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b="1" dirty="0"/>
              <a:t>free</a:t>
            </a:r>
            <a:r>
              <a:rPr lang="fr-FR" dirty="0"/>
              <a:t>. </a:t>
            </a:r>
            <a:br>
              <a:rPr lang="fr-FR" dirty="0"/>
            </a:br>
            <a:r>
              <a:rPr lang="fr-FR" dirty="0"/>
              <a:t>You are </a:t>
            </a:r>
            <a:r>
              <a:rPr lang="fr-FR" dirty="0" err="1"/>
              <a:t>allowed</a:t>
            </a:r>
            <a:r>
              <a:rPr lang="fr-FR" dirty="0"/>
              <a:t> to use the FAN 2025 logo in </a:t>
            </a:r>
            <a:r>
              <a:rPr lang="fr-FR" dirty="0" err="1"/>
              <a:t>small</a:t>
            </a:r>
            <a:r>
              <a:rPr lang="fr-FR" dirty="0"/>
              <a:t> size</a:t>
            </a:r>
          </a:p>
          <a:p>
            <a:endParaRPr lang="fr-FR" dirty="0"/>
          </a:p>
          <a:p>
            <a:r>
              <a:rPr lang="fr-FR" dirty="0"/>
              <a:t>Font size </a:t>
            </a:r>
            <a:r>
              <a:rPr lang="fr-FR" dirty="0" err="1"/>
              <a:t>should</a:t>
            </a:r>
            <a:r>
              <a:rPr lang="fr-FR" dirty="0"/>
              <a:t> not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smaller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15 </a:t>
            </a:r>
          </a:p>
          <a:p>
            <a:endParaRPr lang="fr-FR" dirty="0"/>
          </a:p>
          <a:p>
            <a:r>
              <a:rPr lang="fr-FR" dirty="0" err="1"/>
              <a:t>Remind</a:t>
            </a:r>
            <a:r>
              <a:rPr lang="fr-FR" dirty="0"/>
              <a:t>: </a:t>
            </a:r>
            <a:r>
              <a:rPr lang="fr-FR" dirty="0" err="1"/>
              <a:t>only</a:t>
            </a:r>
            <a:r>
              <a:rPr lang="fr-FR" dirty="0"/>
              <a:t> </a:t>
            </a:r>
            <a:r>
              <a:rPr lang="fr-FR" dirty="0" err="1">
                <a:solidFill>
                  <a:srgbClr val="C00000"/>
                </a:solidFill>
              </a:rPr>
              <a:t>technical</a:t>
            </a:r>
            <a:r>
              <a:rPr lang="fr-FR" dirty="0"/>
              <a:t> or </a:t>
            </a:r>
            <a:r>
              <a:rPr lang="fr-FR" dirty="0" err="1">
                <a:solidFill>
                  <a:srgbClr val="C00000"/>
                </a:solidFill>
              </a:rPr>
              <a:t>scientific</a:t>
            </a:r>
            <a:r>
              <a:rPr lang="fr-FR" dirty="0"/>
              <a:t> topics </a:t>
            </a:r>
            <a:r>
              <a:rPr lang="fr-FR" dirty="0" err="1"/>
              <a:t>shall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presented</a:t>
            </a:r>
            <a:endParaRPr lang="fr-FR" dirty="0"/>
          </a:p>
          <a:p>
            <a:pPr lvl="1"/>
            <a:r>
              <a:rPr lang="en-US" b="1" dirty="0"/>
              <a:t>no advertising or commercial content</a:t>
            </a:r>
          </a:p>
          <a:p>
            <a:pPr lvl="1"/>
            <a:endParaRPr lang="fr-FR" dirty="0"/>
          </a:p>
          <a:p>
            <a:r>
              <a:rPr lang="fr-FR" dirty="0"/>
              <a:t>Timing for </a:t>
            </a:r>
            <a:r>
              <a:rPr lang="fr-FR" dirty="0" err="1"/>
              <a:t>each</a:t>
            </a:r>
            <a:r>
              <a:rPr lang="fr-FR" dirty="0"/>
              <a:t> </a:t>
            </a:r>
            <a:r>
              <a:rPr lang="fr-FR" dirty="0" err="1"/>
              <a:t>presentation</a:t>
            </a:r>
            <a:r>
              <a:rPr lang="fr-FR" dirty="0"/>
              <a:t>: 20 minutes</a:t>
            </a:r>
          </a:p>
          <a:p>
            <a:pPr lvl="1"/>
            <a:r>
              <a:rPr lang="fr-FR" b="1" dirty="0"/>
              <a:t>13’ </a:t>
            </a:r>
            <a:r>
              <a:rPr lang="fr-FR" b="1" dirty="0" err="1"/>
              <a:t>presentation</a:t>
            </a:r>
            <a:r>
              <a:rPr lang="fr-FR" b="1" dirty="0"/>
              <a:t> </a:t>
            </a:r>
            <a:r>
              <a:rPr lang="fr-FR" dirty="0"/>
              <a:t>+ 5’ questions + 2’ swap speaker</a:t>
            </a:r>
          </a:p>
          <a:p>
            <a:pPr lvl="1"/>
            <a:r>
              <a:rPr lang="fr-FR" dirty="0"/>
              <a:t>Approx. 13 slides (max 15)</a:t>
            </a: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804248" y="4731990"/>
            <a:ext cx="2339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err="1"/>
              <a:t>Screen</a:t>
            </a:r>
            <a:r>
              <a:rPr lang="fr-FR" dirty="0"/>
              <a:t> ratio = 16:9</a:t>
            </a:r>
          </a:p>
        </p:txBody>
      </p:sp>
      <p:pic>
        <p:nvPicPr>
          <p:cNvPr id="1026" name="Picture 2" descr="C:\Users\bessac\AppData\Local\Microsoft\Windows\INetCache\IE\MMS29BVI\1-lunettes-starck-eyes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892" y="1923678"/>
            <a:ext cx="1120180" cy="56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 3" descr="Une image contenant Graphique, logo, graphisme, croquis&#10;&#10;Description générée automatiquement">
            <a:extLst>
              <a:ext uri="{FF2B5EF4-FFF2-40B4-BE49-F238E27FC236}">
                <a16:creationId xmlns:a16="http://schemas.microsoft.com/office/drawing/2014/main" id="{E8910343-0F26-C01B-368A-9D087D142B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1015483"/>
            <a:ext cx="1836204" cy="72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01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27A48B-840D-71CD-D1EB-0169696F9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Deadline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6F8DF6-DA14-4A1F-0B0A-7921D7C03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For the PWP </a:t>
            </a:r>
            <a:r>
              <a:rPr lang="fr-FR" sz="2800" dirty="0" err="1"/>
              <a:t>authors</a:t>
            </a:r>
            <a:r>
              <a:rPr lang="fr-FR" sz="2800" dirty="0"/>
              <a:t>, </a:t>
            </a:r>
            <a:r>
              <a:rPr lang="fr-FR" sz="2800" dirty="0" err="1"/>
              <a:t>you</a:t>
            </a:r>
            <a:r>
              <a:rPr lang="fr-FR" sz="2800" dirty="0"/>
              <a:t> must </a:t>
            </a:r>
            <a:r>
              <a:rPr lang="fr-FR" sz="2800" dirty="0" err="1"/>
              <a:t>submit</a:t>
            </a:r>
            <a:r>
              <a:rPr lang="fr-FR" sz="2800" dirty="0"/>
              <a:t> </a:t>
            </a:r>
            <a:r>
              <a:rPr lang="fr-FR" sz="2800" dirty="0" err="1"/>
              <a:t>your</a:t>
            </a:r>
            <a:r>
              <a:rPr lang="fr-FR" sz="2800" dirty="0"/>
              <a:t>  </a:t>
            </a:r>
            <a:r>
              <a:rPr lang="fr-FR" sz="2800" dirty="0" err="1"/>
              <a:t>presentation</a:t>
            </a:r>
            <a:r>
              <a:rPr lang="fr-FR" sz="2800" dirty="0"/>
              <a:t> </a:t>
            </a:r>
            <a:r>
              <a:rPr lang="fr-FR" sz="2800" dirty="0" err="1"/>
              <a:t>before</a:t>
            </a:r>
            <a:r>
              <a:rPr lang="fr-FR" sz="2800" dirty="0"/>
              <a:t> 17 </a:t>
            </a:r>
            <a:r>
              <a:rPr lang="fr-FR" sz="2800" dirty="0" err="1"/>
              <a:t>January</a:t>
            </a:r>
            <a:r>
              <a:rPr lang="fr-FR" sz="2800" dirty="0"/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373361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152</Words>
  <Application>Microsoft Office PowerPoint</Application>
  <PresentationFormat>Affichage à l'écran (16:9)</PresentationFormat>
  <Paragraphs>23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Helvetica Neue Black Condensed</vt:lpstr>
      <vt:lpstr>Helvetica Neue Bold Condensed</vt:lpstr>
      <vt:lpstr>Thème Office</vt:lpstr>
      <vt:lpstr>Présentation PowerPoint</vt:lpstr>
      <vt:lpstr>Instructions for presenters</vt:lpstr>
      <vt:lpstr>Deadline</vt:lpstr>
    </vt:vector>
  </TitlesOfParts>
  <Company>CETIAT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bessac</dc:creator>
  <cp:lastModifiedBy>Francois Bessac</cp:lastModifiedBy>
  <cp:revision>18</cp:revision>
  <dcterms:created xsi:type="dcterms:W3CDTF">2021-09-24T09:16:16Z</dcterms:created>
  <dcterms:modified xsi:type="dcterms:W3CDTF">2024-11-13T13:21:27Z</dcterms:modified>
</cp:coreProperties>
</file>